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9" r:id="rId6"/>
    <p:sldId id="260" r:id="rId7"/>
    <p:sldId id="270" r:id="rId8"/>
    <p:sldId id="272" r:id="rId9"/>
    <p:sldId id="271" r:id="rId10"/>
    <p:sldId id="273" r:id="rId11"/>
    <p:sldId id="274" r:id="rId12"/>
    <p:sldId id="275" r:id="rId13"/>
    <p:sldId id="276" r:id="rId14"/>
    <p:sldId id="277" r:id="rId15"/>
    <p:sldId id="267" r:id="rId16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7" d="100"/>
          <a:sy n="107" d="100"/>
        </p:scale>
        <p:origin x="75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1800" b="1" noProof="0" dirty="0"/>
            <a:t>Présentation </a:t>
          </a:r>
          <a:r>
            <a:rPr lang="fr-FR" sz="1800" b="1" noProof="0" dirty="0" err="1"/>
            <a:t>Wakelet</a:t>
          </a:r>
          <a:endParaRPr lang="fr-FR" sz="1800" b="1" noProof="0" dirty="0"/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fr-FR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fr-FR" noProof="0" dirty="0"/>
        </a:p>
      </dgm:t>
    </dgm:pt>
    <dgm:pt modelId="{6ABE9384-859D-4C4C-B983-2B1E39A8B348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1800" b="1" noProof="0" dirty="0"/>
            <a:t>Mise</a:t>
          </a:r>
          <a:r>
            <a:rPr lang="fr-FR" sz="1800" b="1" baseline="0" noProof="0" dirty="0"/>
            <a:t> en place outil de veille</a:t>
          </a:r>
          <a:endParaRPr lang="fr-FR" sz="1800" b="1" noProof="0" dirty="0"/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fr-FR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fr-FR" noProof="0" dirty="0"/>
        </a:p>
      </dgm:t>
    </dgm:pt>
    <dgm:pt modelId="{F7214975-5AC4-4CF8-9015-322498751A8A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1800" b="1" noProof="0" dirty="0"/>
            <a:t>Partage</a:t>
          </a:r>
          <a:r>
            <a:rPr lang="fr-FR" sz="1800" b="1" baseline="0" noProof="0" dirty="0"/>
            <a:t> de son contenu</a:t>
          </a:r>
          <a:endParaRPr lang="fr-FR" sz="1800" b="1" noProof="0" dirty="0"/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fr-FR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fr-FR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Y="-4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0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Présentation </a:t>
          </a:r>
          <a:r>
            <a:rPr lang="fr-FR" sz="1800" b="1" kern="1200" noProof="0" dirty="0" err="1"/>
            <a:t>Wakelet</a:t>
          </a:r>
          <a:endParaRPr lang="fr-FR" sz="1800" b="1" kern="1200" noProof="0" dirty="0"/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Mise</a:t>
          </a:r>
          <a:r>
            <a:rPr lang="fr-FR" sz="1800" b="1" kern="1200" baseline="0" noProof="0" dirty="0"/>
            <a:t> en place outil de veille</a:t>
          </a:r>
          <a:endParaRPr lang="fr-FR" sz="1800" b="1" kern="1200" noProof="0" dirty="0"/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Partage</a:t>
          </a:r>
          <a:r>
            <a:rPr lang="fr-FR" sz="1800" b="1" kern="1200" baseline="0" noProof="0" dirty="0"/>
            <a:t> de son contenu</a:t>
          </a:r>
          <a:endParaRPr lang="fr-FR" sz="1800" b="1" kern="1200" noProof="0" dirty="0"/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e verticale d’icônes à éléments pleins"/>
  <dgm:desc val="Permet de représenter une série d’éléments visuels de haut en bas avec du texte de Niveau 1 ou de Niveau 1 et de Niveau 2 groupé dans une forme. Fonctionne de manière optimale avec des icônes ou de petites images avec de plus longues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1847A-0CC2-4008-8C1F-4CB2549424F0}" type="datetime1">
              <a:rPr lang="fr-FR" smtClean="0"/>
              <a:t>25/04/2023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ED5736-AEC1-4353-A59E-C1D97F8135E3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148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91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36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98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7855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89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0F7E3-540E-4FEC-9A1A-0A5C0AC71C2A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E98E7-AD89-4320-9F05-A6178CDA9513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0FBF1-6817-4E56-92EA-64A3EB16DF84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8621F-DC86-4633-B902-263AD859DBF2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2FEF4F-3A30-4F39-ACC1-303107100333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0D30D-300D-4680-A410-4D8B376362B4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589C9-F1AC-4F05-ABE6-A45DE679E4C3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637B8-2436-4D4C-B9C9-CC5A43D9452C}" type="datetime1">
              <a:rPr lang="fr-FR" smtClean="0"/>
              <a:t>25/04/2023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B015D3-C56C-485E-ADA3-DFD862F0F96E}" type="datetime1">
              <a:rPr lang="fr-FR" smtClean="0"/>
              <a:t>25/04/2023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05233-3885-4475-A1DF-8582CE7EA1BF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A78CC-9AB1-4AAF-AEB8-97C95F731E90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70E0D-ED27-43BD-AA91-8631F74E7BC6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1613B-364B-494F-9DDC-9B91F3B5F2D8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3013F-43AE-46F3-8415-418049C228BC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3BADD-8AED-4097-BBB7-372C6E062074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B6E2A-70BD-494C-BC49-B37CE6C22863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F8E41-B49A-4F02-995F-16C27B2AFE22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C1B2652-4A2E-4DDD-9B10-7D380411AE4B}" type="datetime1">
              <a:rPr lang="fr-FR" noProof="0" smtClean="0"/>
              <a:t>25/04/2023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557" y="1447799"/>
            <a:ext cx="8825658" cy="3329581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Veille technologique avec </a:t>
            </a:r>
            <a:r>
              <a:rPr lang="fr-FR" dirty="0" err="1"/>
              <a:t>Wakelet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Présentation réalisée par Florent Guyard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42B82C2-9502-CA94-DC67-65505E2CA2F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>
            <a:off x="254733" y="228600"/>
            <a:ext cx="1493385" cy="947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 2" descr="Une image contenant texte, capture d’écran, Appareils électroniques&#10;&#10;Description générée automatiquement">
            <a:extLst>
              <a:ext uri="{FF2B5EF4-FFF2-40B4-BE49-F238E27FC236}">
                <a16:creationId xmlns:a16="http://schemas.microsoft.com/office/drawing/2014/main" id="{C462ECDD-8D7C-DB21-AE02-748BA2008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9" y="138545"/>
            <a:ext cx="4923823" cy="4253345"/>
          </a:xfrm>
          <a:prstGeom prst="rect">
            <a:avLst/>
          </a:prstGeom>
        </p:spPr>
      </p:pic>
      <p:pic>
        <p:nvPicPr>
          <p:cNvPr id="5" name="Image 4" descr="Une image contenant texte, capture d’écran, Appareils électroniques&#10;&#10;Description générée automatiquement">
            <a:extLst>
              <a:ext uri="{FF2B5EF4-FFF2-40B4-BE49-F238E27FC236}">
                <a16:creationId xmlns:a16="http://schemas.microsoft.com/office/drawing/2014/main" id="{AD7455D8-75FE-499B-A125-2DFB329EF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667" y="3214255"/>
            <a:ext cx="4790974" cy="34309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272208-A024-DB3A-2912-4E81AF600FCD}"/>
              </a:ext>
            </a:extLst>
          </p:cNvPr>
          <p:cNvSpPr txBox="1"/>
          <p:nvPr/>
        </p:nvSpPr>
        <p:spPr>
          <a:xfrm>
            <a:off x="5381059" y="248068"/>
            <a:ext cx="619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Des informations pour le projet </a:t>
            </a:r>
          </a:p>
          <a:p>
            <a:r>
              <a:rPr lang="fr-FR" sz="2400" b="1" dirty="0"/>
              <a:t>issus de ma veille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5A792264-11AC-0A6A-497D-807451E8CA03}"/>
              </a:ext>
            </a:extLst>
          </p:cNvPr>
          <p:cNvSpPr/>
          <p:nvPr/>
        </p:nvSpPr>
        <p:spPr>
          <a:xfrm rot="16200000">
            <a:off x="106581" y="4591160"/>
            <a:ext cx="123412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1EC452-FB76-ABEB-A446-DC4E5E59552D}"/>
              </a:ext>
            </a:extLst>
          </p:cNvPr>
          <p:cNvSpPr txBox="1"/>
          <p:nvPr/>
        </p:nvSpPr>
        <p:spPr>
          <a:xfrm>
            <a:off x="751531" y="5450541"/>
            <a:ext cx="434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articles et canaux ont nourri </a:t>
            </a:r>
          </a:p>
          <a:p>
            <a:r>
              <a:rPr lang="fr-FR" dirty="0"/>
              <a:t>mon choix des technologies à utiliser pour le projet…</a:t>
            </a: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AEE0E143-9F6B-AEA9-832B-D9152AE124E2}"/>
              </a:ext>
            </a:extLst>
          </p:cNvPr>
          <p:cNvSpPr/>
          <p:nvPr/>
        </p:nvSpPr>
        <p:spPr>
          <a:xfrm>
            <a:off x="10901082" y="1810871"/>
            <a:ext cx="457805" cy="16181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6ACA68-8D54-00DB-1C87-E3C4FA652879}"/>
              </a:ext>
            </a:extLst>
          </p:cNvPr>
          <p:cNvSpPr txBox="1"/>
          <p:nvPr/>
        </p:nvSpPr>
        <p:spPr>
          <a:xfrm>
            <a:off x="5952565" y="1945341"/>
            <a:ext cx="5054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s’agit de comptes officiels permettant de </a:t>
            </a:r>
          </a:p>
          <a:p>
            <a:r>
              <a:rPr lang="fr-FR" dirty="0"/>
              <a:t>rester informé des dernières mises à jour </a:t>
            </a:r>
          </a:p>
          <a:p>
            <a:r>
              <a:rPr lang="fr-FR" dirty="0"/>
              <a:t>concernant ces technologies </a:t>
            </a:r>
          </a:p>
        </p:txBody>
      </p:sp>
    </p:spTree>
    <p:extLst>
      <p:ext uri="{BB962C8B-B14F-4D97-AF65-F5344CB8AC3E}">
        <p14:creationId xmlns:p14="http://schemas.microsoft.com/office/powerpoint/2010/main" val="68512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noir, Appareils électroniques, fermer&#10;&#10;Description générée automatiquement">
            <a:extLst>
              <a:ext uri="{FF2B5EF4-FFF2-40B4-BE49-F238E27FC236}">
                <a16:creationId xmlns:a16="http://schemas.microsoft.com/office/drawing/2014/main" id="{22E21204-BD81-BA1C-750D-605E68A8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1" y="101600"/>
            <a:ext cx="2017586" cy="3754582"/>
          </a:xfrm>
          <a:prstGeom prst="rect">
            <a:avLst/>
          </a:prstGeom>
        </p:spPr>
      </p:pic>
      <p:pic>
        <p:nvPicPr>
          <p:cNvPr id="11" name="Image 10" descr="Une image contenant texte, écran, capture d’écran, affiché&#10;&#10;Description générée automatiquement">
            <a:extLst>
              <a:ext uri="{FF2B5EF4-FFF2-40B4-BE49-F238E27FC236}">
                <a16:creationId xmlns:a16="http://schemas.microsoft.com/office/drawing/2014/main" id="{B2DD29CA-396C-556C-2465-B7D7F500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1" y="3001818"/>
            <a:ext cx="2018120" cy="3662218"/>
          </a:xfrm>
          <a:prstGeom prst="rect">
            <a:avLst/>
          </a:prstGeom>
        </p:spPr>
      </p:pic>
      <p:pic>
        <p:nvPicPr>
          <p:cNvPr id="13" name="Image 12" descr="Une image contenant texte, écran, capture d’écran&#10;&#10;Description générée automatiquement">
            <a:extLst>
              <a:ext uri="{FF2B5EF4-FFF2-40B4-BE49-F238E27FC236}">
                <a16:creationId xmlns:a16="http://schemas.microsoft.com/office/drawing/2014/main" id="{5B82291C-E7D3-4A43-68A1-9A78CCEEF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69" y="1271630"/>
            <a:ext cx="5651360" cy="366221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C07E28D-E410-8C89-CD7E-528C15B69284}"/>
              </a:ext>
            </a:extLst>
          </p:cNvPr>
          <p:cNvSpPr txBox="1"/>
          <p:nvPr/>
        </p:nvSpPr>
        <p:spPr>
          <a:xfrm>
            <a:off x="2105357" y="101600"/>
            <a:ext cx="4285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Partager ses collections avec le monde</a:t>
            </a:r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2529A8B6-1AE7-14E7-51A8-CD4158E63EE2}"/>
              </a:ext>
            </a:extLst>
          </p:cNvPr>
          <p:cNvSpPr/>
          <p:nvPr/>
        </p:nvSpPr>
        <p:spPr>
          <a:xfrm rot="5400000">
            <a:off x="2853102" y="33533"/>
            <a:ext cx="264100" cy="2017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4AF27E1-CE41-4BC2-6814-9C70D4DE17C8}"/>
              </a:ext>
            </a:extLst>
          </p:cNvPr>
          <p:cNvSpPr txBox="1"/>
          <p:nvPr/>
        </p:nvSpPr>
        <p:spPr>
          <a:xfrm>
            <a:off x="2105357" y="115918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Possibilité d’être vu des autres utilisateurs</a:t>
            </a:r>
          </a:p>
          <a:p>
            <a:r>
              <a:rPr lang="fr-FR" sz="1400" dirty="0"/>
              <a:t>et collègues et de partager son contenu</a:t>
            </a:r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D88A82E4-8301-9D4E-B33F-B9534986D678}"/>
              </a:ext>
            </a:extLst>
          </p:cNvPr>
          <p:cNvSpPr/>
          <p:nvPr/>
        </p:nvSpPr>
        <p:spPr>
          <a:xfrm rot="5400000">
            <a:off x="2855341" y="2501052"/>
            <a:ext cx="259620" cy="2017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4AA46C0-3541-6E43-FF36-6D414466A536}"/>
              </a:ext>
            </a:extLst>
          </p:cNvPr>
          <p:cNvSpPr txBox="1"/>
          <p:nvPr/>
        </p:nvSpPr>
        <p:spPr>
          <a:xfrm>
            <a:off x="2105357" y="3623021"/>
            <a:ext cx="370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D’autres utilisateurs/collègues peuvent ajouter du contenu à votre collection</a:t>
            </a:r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A9C98228-A6E7-495E-3919-7B836BC0D593}"/>
              </a:ext>
            </a:extLst>
          </p:cNvPr>
          <p:cNvSpPr/>
          <p:nvPr/>
        </p:nvSpPr>
        <p:spPr>
          <a:xfrm rot="10800000">
            <a:off x="7343381" y="4758062"/>
            <a:ext cx="313765" cy="1284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3B0CEF-EC52-9B4E-A67E-2A404BA3D363}"/>
              </a:ext>
            </a:extLst>
          </p:cNvPr>
          <p:cNvSpPr txBox="1"/>
          <p:nvPr/>
        </p:nvSpPr>
        <p:spPr>
          <a:xfrm>
            <a:off x="7823654" y="5063150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Possibilité de commenter chacun</a:t>
            </a:r>
          </a:p>
          <a:p>
            <a:r>
              <a:rPr lang="fr-FR" sz="1400" dirty="0"/>
              <a:t>de ses partages.</a:t>
            </a:r>
          </a:p>
        </p:txBody>
      </p:sp>
    </p:spTree>
    <p:extLst>
      <p:ext uri="{BB962C8B-B14F-4D97-AF65-F5344CB8AC3E}">
        <p14:creationId xmlns:p14="http://schemas.microsoft.com/office/powerpoint/2010/main" val="215946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b="1" dirty="0"/>
              <a:t>Merci pour votre attention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271604"/>
            <a:ext cx="4802031" cy="199964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Sommaire</a:t>
            </a:r>
          </a:p>
        </p:txBody>
      </p:sp>
      <p:pic>
        <p:nvPicPr>
          <p:cNvPr id="18" name="Image 17" descr="image abstrait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ce réservé du contenu 3" descr="Graphiqu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135082"/>
              </p:ext>
            </p:extLst>
          </p:nvPr>
        </p:nvGraphicFramePr>
        <p:xfrm>
          <a:off x="650667" y="1271428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82950ABB-357D-B043-CDF4-4366D1D84FF8}"/>
              </a:ext>
            </a:extLst>
          </p:cNvPr>
          <p:cNvSpPr txBox="1"/>
          <p:nvPr/>
        </p:nvSpPr>
        <p:spPr>
          <a:xfrm>
            <a:off x="398352" y="5786156"/>
            <a:ext cx="617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vers mon profil </a:t>
            </a:r>
            <a:r>
              <a:rPr lang="fr-FR" dirty="0" err="1"/>
              <a:t>Wakelet</a:t>
            </a:r>
            <a:r>
              <a:rPr lang="fr-FR" dirty="0"/>
              <a:t>: https://urlz.fr/lz69</a:t>
            </a:r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 anchor="ctr"/>
          <a:lstStyle/>
          <a:p>
            <a:pPr algn="ctr" rtl="0"/>
            <a:r>
              <a:rPr lang="fr-FR" sz="3200" dirty="0"/>
              <a:t>Qu’est-ce que </a:t>
            </a:r>
            <a:r>
              <a:rPr lang="fr-FR" sz="3200" dirty="0" err="1"/>
              <a:t>Wakelet</a:t>
            </a:r>
            <a:r>
              <a:rPr lang="fr-FR" sz="3200" dirty="0"/>
              <a:t> ?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AC7C15-628E-C971-A2DE-46BAD67F6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Wakelet</a:t>
            </a:r>
            <a:r>
              <a:rPr lang="fr-FR" dirty="0"/>
              <a:t> est une plateforme de curation de contenu en ligne</a:t>
            </a:r>
          </a:p>
          <a:p>
            <a:r>
              <a:rPr lang="fr-FR" dirty="0"/>
              <a:t>De collecter, organiser, partager et découvrir des contenus tels que des articles, des vidéos, des images et des liens provenant d'Internet.</a:t>
            </a:r>
          </a:p>
          <a:p>
            <a:r>
              <a:rPr lang="fr-FR" dirty="0"/>
              <a:t>Créer des collections de contenu sur des sujets spécifiques et les partager avec leur réseau</a:t>
            </a:r>
          </a:p>
          <a:p>
            <a:r>
              <a:rPr lang="fr-FR" i="1" dirty="0"/>
              <a:t>Un outil de collaboration pour les professionnels du numérique et toute personne souhaitant partager des contenus pertinents avec un public ciblé.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326" y="626891"/>
            <a:ext cx="9901326" cy="1400530"/>
          </a:xfrm>
        </p:spPr>
        <p:txBody>
          <a:bodyPr rtlCol="0" anchor="ctr"/>
          <a:lstStyle/>
          <a:p>
            <a:pPr algn="ctr" rtl="0"/>
            <a:r>
              <a:rPr lang="fr-FR" sz="3200" dirty="0"/>
              <a:t>Qu’est-ce que </a:t>
            </a:r>
            <a:r>
              <a:rPr lang="fr-FR" sz="3200" dirty="0" err="1"/>
              <a:t>Wakelet</a:t>
            </a:r>
            <a:r>
              <a:rPr lang="fr-FR" sz="3200" dirty="0"/>
              <a:t>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7340E69-3346-ABF5-5AEF-42E829E8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Wakelet</a:t>
            </a:r>
            <a:r>
              <a:rPr lang="fr-FR" dirty="0"/>
              <a:t> est fondée en 2014 par Jamil Khalil, un entrepreneur britannique d'origine syrienne.</a:t>
            </a:r>
          </a:p>
          <a:p>
            <a:endParaRPr lang="fr-FR" dirty="0"/>
          </a:p>
          <a:p>
            <a:r>
              <a:rPr lang="fr-FR" dirty="0"/>
              <a:t>À ses débuts, </a:t>
            </a:r>
            <a:r>
              <a:rPr lang="fr-FR" dirty="0" err="1"/>
              <a:t>Wakelet</a:t>
            </a:r>
            <a:r>
              <a:rPr lang="fr-FR" dirty="0"/>
              <a:t> était principalement utilisé par les éducateurs et les étudiants, avant de devenir plus généraliste.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En 2021, </a:t>
            </a:r>
            <a:r>
              <a:rPr lang="fr-FR" dirty="0" err="1"/>
              <a:t>Wakelet</a:t>
            </a:r>
            <a:r>
              <a:rPr lang="fr-FR" dirty="0"/>
              <a:t> compte des millions d'utilisateurs dans le monde entier et continue d'ajouter de nouvelles fonctionnalités pour améliorer l'expérience utilisateur.</a:t>
            </a:r>
          </a:p>
        </p:txBody>
      </p:sp>
    </p:spTree>
    <p:extLst>
      <p:ext uri="{BB962C8B-B14F-4D97-AF65-F5344CB8AC3E}">
        <p14:creationId xmlns:p14="http://schemas.microsoft.com/office/powerpoint/2010/main" val="101874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rtlCol="0" anchor="t">
            <a:normAutofit/>
          </a:bodyPr>
          <a:lstStyle/>
          <a:p>
            <a:pPr rtl="0"/>
            <a:r>
              <a:rPr lang="fr-FR"/>
              <a:t>Précisions sur les avantages de </a:t>
            </a:r>
            <a:r>
              <a:rPr lang="fr-FR" err="1"/>
              <a:t>Wakelet</a:t>
            </a:r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7340E69-3346-ABF5-5AEF-42E829E86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fr-FR" sz="1500"/>
          </a:p>
          <a:p>
            <a:pPr>
              <a:lnSpc>
                <a:spcPct val="90000"/>
              </a:lnSpc>
            </a:pPr>
            <a:r>
              <a:rPr lang="fr-FR" sz="1500"/>
              <a:t>Facilité d’utilisation : </a:t>
            </a:r>
            <a:r>
              <a:rPr lang="fr-FR" sz="1500" err="1"/>
              <a:t>Wakelet</a:t>
            </a:r>
            <a:r>
              <a:rPr lang="fr-FR" sz="1500"/>
              <a:t> est très facile à utiliser et ne nécessite aucune compétence technique particulière</a:t>
            </a:r>
          </a:p>
          <a:p>
            <a:pPr>
              <a:lnSpc>
                <a:spcPct val="90000"/>
              </a:lnSpc>
            </a:pPr>
            <a:r>
              <a:rPr lang="fr-FR" sz="1500"/>
              <a:t>Les utilisateurs peuvent collecter et organiser différents types de contenus tels que des articles, des vidéos, des images, des tweets, des podcasts, etc.</a:t>
            </a:r>
          </a:p>
          <a:p>
            <a:pPr>
              <a:lnSpc>
                <a:spcPct val="90000"/>
              </a:lnSpc>
            </a:pPr>
            <a:r>
              <a:rPr lang="fr-FR" sz="1500" err="1"/>
              <a:t>Wakelet</a:t>
            </a:r>
            <a:r>
              <a:rPr lang="fr-FR" sz="1500"/>
              <a:t> permet aux utilisateurs de collaborer avec d'autres utilisateurs pour créer et éditer des collections de contenu en temps réel</a:t>
            </a:r>
          </a:p>
          <a:p>
            <a:pPr>
              <a:lnSpc>
                <a:spcPct val="90000"/>
              </a:lnSpc>
            </a:pPr>
            <a:r>
              <a:rPr lang="fr-FR" sz="1500"/>
              <a:t>Disponible sur les navigateurs Web et les appareils mobiles comme application.</a:t>
            </a:r>
          </a:p>
        </p:txBody>
      </p:sp>
      <p:pic>
        <p:nvPicPr>
          <p:cNvPr id="4" name="Espace réservé du contenu 3" descr="Une image contenant léger&#10;&#10;Description générée automatiquement">
            <a:extLst>
              <a:ext uri="{FF2B5EF4-FFF2-40B4-BE49-F238E27FC236}">
                <a16:creationId xmlns:a16="http://schemas.microsoft.com/office/drawing/2014/main" id="{9492107F-7024-A957-E0D6-D306FFC36A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9744" y="2429164"/>
            <a:ext cx="4645891" cy="3066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24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écran, capture d’écran, affichage&#10;&#10;Description générée automatiquement">
            <a:extLst>
              <a:ext uri="{FF2B5EF4-FFF2-40B4-BE49-F238E27FC236}">
                <a16:creationId xmlns:a16="http://schemas.microsoft.com/office/drawing/2014/main" id="{D63F2B39-900B-9759-C0C4-DC05C9EC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D5F14D7-00D9-DD4D-A0C6-D253DA412385}"/>
              </a:ext>
            </a:extLst>
          </p:cNvPr>
          <p:cNvSpPr txBox="1"/>
          <p:nvPr/>
        </p:nvSpPr>
        <p:spPr>
          <a:xfrm>
            <a:off x="3140364" y="5509491"/>
            <a:ext cx="616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Aperçu des différentes collections créées sur </a:t>
            </a:r>
            <a:r>
              <a:rPr lang="fr-FR" i="1" dirty="0" err="1"/>
              <a:t>Wakelet</a:t>
            </a:r>
            <a:endParaRPr lang="fr-FR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C7E85B-DCEA-392E-40AD-F0418DC420A2}"/>
              </a:ext>
            </a:extLst>
          </p:cNvPr>
          <p:cNvSpPr txBox="1"/>
          <p:nvPr/>
        </p:nvSpPr>
        <p:spPr>
          <a:xfrm>
            <a:off x="4433977" y="4278703"/>
            <a:ext cx="656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Interface de </a:t>
            </a:r>
            <a:r>
              <a:rPr lang="fr-FR" sz="2400" b="1" dirty="0" err="1"/>
              <a:t>Wakelet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57109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rtlCol="0" anchor="t">
            <a:normAutofit/>
          </a:bodyPr>
          <a:lstStyle/>
          <a:p>
            <a:pPr rtl="0"/>
            <a:r>
              <a:rPr lang="fr-FR" dirty="0"/>
              <a:t>Ajout d’un fil d’actualité en continue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7340E69-3346-ABF5-5AEF-42E829E86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500" b="1" i="1" dirty="0" err="1">
                <a:solidFill>
                  <a:srgbClr val="FF0000"/>
                </a:solidFill>
              </a:rPr>
              <a:t>Wakelet</a:t>
            </a:r>
            <a:r>
              <a:rPr lang="fr-FR" sz="1500" b="1" i="1" dirty="0">
                <a:solidFill>
                  <a:srgbClr val="FF0000"/>
                </a:solidFill>
              </a:rPr>
              <a:t> est un curateur qui ne génère pas de fil d’actualité en temps réel.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/>
          </a:p>
          <a:p>
            <a:pPr marL="0" indent="0">
              <a:lnSpc>
                <a:spcPct val="90000"/>
              </a:lnSpc>
              <a:buNone/>
            </a:pPr>
            <a:r>
              <a:rPr lang="fr-FR" sz="1500" dirty="0"/>
              <a:t>Ajout d’un compte pour l’actualité depuis FEEDLY en complément: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/>
          </a:p>
          <a:p>
            <a:pPr marL="0" indent="0">
              <a:lnSpc>
                <a:spcPct val="90000"/>
              </a:lnSpc>
              <a:buNone/>
            </a:pPr>
            <a:r>
              <a:rPr lang="fr-FR" sz="1500" dirty="0"/>
              <a:t>Possibilité de recevoir de nouvelles informations en temps réel depuis une base automatiquement remise à jour sur </a:t>
            </a:r>
            <a:r>
              <a:rPr lang="fr-FR" sz="1500" dirty="0" err="1"/>
              <a:t>Feedly</a:t>
            </a:r>
            <a:r>
              <a:rPr lang="fr-FR" sz="1500" dirty="0"/>
              <a:t>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500" dirty="0"/>
              <a:t>Ce fil d’actualité est accessible en un clique depuis l’écran des collections.</a:t>
            </a:r>
          </a:p>
        </p:txBody>
      </p:sp>
      <p:pic>
        <p:nvPicPr>
          <p:cNvPr id="8" name="Espace réservé du contenu 7" descr="Une image contenant texte, clipart">
            <a:extLst>
              <a:ext uri="{FF2B5EF4-FFF2-40B4-BE49-F238E27FC236}">
                <a16:creationId xmlns:a16="http://schemas.microsoft.com/office/drawing/2014/main" id="{F29654AB-1BD4-019A-D342-B62BD96517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6249" y="2170979"/>
            <a:ext cx="5058812" cy="2945966"/>
          </a:xfrm>
        </p:spPr>
      </p:pic>
    </p:spTree>
    <p:extLst>
      <p:ext uri="{BB962C8B-B14F-4D97-AF65-F5344CB8AC3E}">
        <p14:creationId xmlns:p14="http://schemas.microsoft.com/office/powerpoint/2010/main" val="325286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4B50C49-B865-F821-A2AC-BA802FA7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 anchor="ctr"/>
          <a:lstStyle/>
          <a:p>
            <a:pPr algn="ctr"/>
            <a:r>
              <a:rPr lang="en-US" sz="2400" dirty="0"/>
              <a:t>A la recherche de </a:t>
            </a:r>
            <a:r>
              <a:rPr lang="en-US" sz="2400" dirty="0" err="1"/>
              <a:t>contenu</a:t>
            </a:r>
            <a:r>
              <a:rPr lang="en-US" sz="2400" dirty="0"/>
              <a:t> à </a:t>
            </a:r>
            <a:r>
              <a:rPr lang="en-US" sz="2400" dirty="0" err="1"/>
              <a:t>sélectionner</a:t>
            </a:r>
            <a:endParaRPr lang="en-US" sz="2400" dirty="0"/>
          </a:p>
        </p:txBody>
      </p:sp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" r="-4" b="20255"/>
          <a:stretch/>
        </p:blipFill>
        <p:spPr>
          <a:xfrm flipH="1">
            <a:off x="3593842" y="1552575"/>
            <a:ext cx="2997201" cy="152400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72F3F77-BC20-0C27-2359-6145C73D679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38754" y="3257550"/>
            <a:ext cx="2792877" cy="2547938"/>
          </a:xfrm>
        </p:spPr>
        <p:txBody>
          <a:bodyPr/>
          <a:lstStyle/>
          <a:p>
            <a:r>
              <a:rPr lang="en-US" sz="1600" b="1" dirty="0"/>
              <a:t>La recherche </a:t>
            </a:r>
            <a:r>
              <a:rPr lang="en-US" sz="1600" b="1" dirty="0" err="1"/>
              <a:t>directement</a:t>
            </a:r>
            <a:r>
              <a:rPr lang="en-US" sz="1600" b="1" dirty="0"/>
              <a:t> sur </a:t>
            </a:r>
            <a:r>
              <a:rPr lang="en-US" sz="1600" b="1" dirty="0" err="1"/>
              <a:t>Wakelet</a:t>
            </a:r>
            <a:endParaRPr lang="en-US" sz="1600" b="1" dirty="0"/>
          </a:p>
          <a:p>
            <a:r>
              <a:rPr lang="en-US" dirty="0" err="1"/>
              <a:t>Possibilité</a:t>
            </a:r>
            <a:r>
              <a:rPr lang="en-US" dirty="0"/>
              <a:t> de </a:t>
            </a:r>
            <a:r>
              <a:rPr lang="en-US" dirty="0" err="1"/>
              <a:t>sélectionner</a:t>
            </a:r>
            <a:r>
              <a:rPr lang="en-US" dirty="0"/>
              <a:t> les collections des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utilisateurs</a:t>
            </a:r>
            <a:r>
              <a:rPr lang="en-US" dirty="0"/>
              <a:t> et </a:t>
            </a:r>
            <a:r>
              <a:rPr lang="en-US" dirty="0" err="1"/>
              <a:t>accéder</a:t>
            </a:r>
            <a:r>
              <a:rPr lang="en-US" dirty="0"/>
              <a:t> à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actualités</a:t>
            </a:r>
            <a:endParaRPr lang="en-US" dirty="0"/>
          </a:p>
          <a:p>
            <a:endParaRPr lang="en-US" dirty="0"/>
          </a:p>
        </p:txBody>
      </p:sp>
      <p:pic>
        <p:nvPicPr>
          <p:cNvPr id="25" name="Espace réservé pour une image  24" descr="Une image contenant texte, intérieur, capture d’écran, plusieurs&#10;&#10;Description générée automatiquement">
            <a:extLst>
              <a:ext uri="{FF2B5EF4-FFF2-40B4-BE49-F238E27FC236}">
                <a16:creationId xmlns:a16="http://schemas.microsoft.com/office/drawing/2014/main" id="{DB8A1072-703F-49A6-8A36-3624B3726DDC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14366" r="14366"/>
          <a:stretch>
            <a:fillRect/>
          </a:stretch>
        </p:blipFill>
        <p:spPr>
          <a:xfrm>
            <a:off x="6837147" y="1552575"/>
            <a:ext cx="5202453" cy="3217863"/>
          </a:xfrm>
        </p:spPr>
      </p:pic>
      <p:pic>
        <p:nvPicPr>
          <p:cNvPr id="18" name="Espace réservé pour une image 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D8A95E-DD1E-A7BB-E313-D87D860705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 t="2288" b="2288"/>
          <a:stretch>
            <a:fillRect/>
          </a:stretch>
        </p:blipFill>
        <p:spPr>
          <a:xfrm>
            <a:off x="350538" y="1552575"/>
            <a:ext cx="2997200" cy="4252913"/>
          </a:xfr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ACF8A59-50B7-1DB3-9190-7B3D4B9A4827}"/>
              </a:ext>
            </a:extLst>
          </p:cNvPr>
          <p:cNvSpPr txBox="1"/>
          <p:nvPr/>
        </p:nvSpPr>
        <p:spPr>
          <a:xfrm>
            <a:off x="7021902" y="5066824"/>
            <a:ext cx="4819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En effectuant une recherche sur </a:t>
            </a:r>
            <a:r>
              <a:rPr lang="fr-FR" sz="1400" i="1" dirty="0" err="1"/>
              <a:t>Wakelet</a:t>
            </a:r>
            <a:r>
              <a:rPr lang="fr-FR" sz="1400" i="1" dirty="0"/>
              <a:t>, </a:t>
            </a:r>
          </a:p>
          <a:p>
            <a:r>
              <a:rPr lang="fr-FR" sz="1400" i="1" dirty="0"/>
              <a:t>nous trouvons une grande quantité de</a:t>
            </a:r>
          </a:p>
          <a:p>
            <a:r>
              <a:rPr lang="fr-FR" sz="1400" i="1" dirty="0"/>
              <a:t>collections créées par les autres utilisateurs.</a:t>
            </a:r>
          </a:p>
        </p:txBody>
      </p:sp>
    </p:spTree>
    <p:extLst>
      <p:ext uri="{BB962C8B-B14F-4D97-AF65-F5344CB8AC3E}">
        <p14:creationId xmlns:p14="http://schemas.microsoft.com/office/powerpoint/2010/main" val="214257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6264"/>
            <a:ext cx="9404723" cy="88852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sz="2800" dirty="0"/>
              <a:t>Différents canaux pour enrichir sa veille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42BBDE5-3A82-BFA9-FF8E-775A41946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283855"/>
            <a:ext cx="4396339" cy="1197407"/>
          </a:xfrm>
        </p:spPr>
        <p:txBody>
          <a:bodyPr anchor="t"/>
          <a:lstStyle/>
          <a:p>
            <a:r>
              <a:rPr lang="en-US" dirty="0"/>
              <a:t>Curation </a:t>
            </a:r>
            <a:r>
              <a:rPr lang="en-US" dirty="0" err="1"/>
              <a:t>depuis</a:t>
            </a:r>
            <a:r>
              <a:rPr lang="en-US" dirty="0"/>
              <a:t> la page de </a:t>
            </a:r>
            <a:r>
              <a:rPr lang="en-US" dirty="0" err="1"/>
              <a:t>sa</a:t>
            </a:r>
            <a:r>
              <a:rPr lang="en-US" dirty="0"/>
              <a:t> collection</a:t>
            </a:r>
          </a:p>
        </p:txBody>
      </p:sp>
      <p:pic>
        <p:nvPicPr>
          <p:cNvPr id="5" name="Espace réservé du contenu 4" descr="Une image contenant texte, écran, capture d’écran&#10;&#10;Description générée automatiquement">
            <a:extLst>
              <a:ext uri="{FF2B5EF4-FFF2-40B4-BE49-F238E27FC236}">
                <a16:creationId xmlns:a16="http://schemas.microsoft.com/office/drawing/2014/main" id="{5BDA5F7B-E542-C578-5F6D-7B4445A09C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23273" y="1210734"/>
            <a:ext cx="4794290" cy="4870113"/>
          </a:xfr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2173E41-E738-9CF3-7D0F-36AD85B58849}"/>
              </a:ext>
            </a:extLst>
          </p:cNvPr>
          <p:cNvSpPr txBox="1"/>
          <p:nvPr/>
        </p:nvSpPr>
        <p:spPr>
          <a:xfrm>
            <a:off x="5782235" y="2752165"/>
            <a:ext cx="5463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Possibilité de récupérer du contenu depuis</a:t>
            </a:r>
          </a:p>
          <a:p>
            <a:r>
              <a:rPr lang="fr-FR" dirty="0"/>
              <a:t>Tweeter, </a:t>
            </a:r>
            <a:r>
              <a:rPr lang="fr-FR" dirty="0" err="1"/>
              <a:t>Youtube</a:t>
            </a:r>
            <a:r>
              <a:rPr lang="fr-FR" dirty="0"/>
              <a:t>, ou encore depuis le Cloud…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F3BB8EC-79A4-7518-2ED6-D22186B21761}"/>
              </a:ext>
            </a:extLst>
          </p:cNvPr>
          <p:cNvSpPr/>
          <p:nvPr/>
        </p:nvSpPr>
        <p:spPr>
          <a:xfrm rot="10800000">
            <a:off x="4491316" y="5488852"/>
            <a:ext cx="563915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51BD19-849C-1EE5-BA21-74D26CEE4FB6}"/>
              </a:ext>
            </a:extLst>
          </p:cNvPr>
          <p:cNvSpPr txBox="1"/>
          <p:nvPr/>
        </p:nvSpPr>
        <p:spPr>
          <a:xfrm>
            <a:off x="5782235" y="4735159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Possibilité aussi de compléter sa collection avec</a:t>
            </a:r>
          </a:p>
          <a:p>
            <a:r>
              <a:rPr lang="fr-FR" dirty="0"/>
              <a:t>du texte, des images et des documents PDF.</a:t>
            </a:r>
          </a:p>
        </p:txBody>
      </p:sp>
    </p:spTree>
    <p:extLst>
      <p:ext uri="{BB962C8B-B14F-4D97-AF65-F5344CB8AC3E}">
        <p14:creationId xmlns:p14="http://schemas.microsoft.com/office/powerpoint/2010/main" val="563734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47_TF78884036_Win32" id="{29225F35-83AB-4115-9799-26AF7E83A971}" vid="{09BDAAA7-7644-418F-9AA5-8E5C2FFE26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330</TotalTime>
  <Words>516</Words>
  <Application>Microsoft Office PowerPoint</Application>
  <PresentationFormat>Grand écran</PresentationFormat>
  <Paragraphs>69</Paragraphs>
  <Slides>12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</vt:lpstr>
      <vt:lpstr>Veille technologique avec Wakelet</vt:lpstr>
      <vt:lpstr>Sommaire</vt:lpstr>
      <vt:lpstr>Qu’est-ce que Wakelet ?</vt:lpstr>
      <vt:lpstr>Qu’est-ce que Wakelet ?</vt:lpstr>
      <vt:lpstr>Précisions sur les avantages de Wakelet</vt:lpstr>
      <vt:lpstr>Présentation PowerPoint</vt:lpstr>
      <vt:lpstr>Ajout d’un fil d’actualité en continue</vt:lpstr>
      <vt:lpstr>A la recherche de contenu à sélectionner</vt:lpstr>
      <vt:lpstr>Différents canaux pour enrichir sa veille</vt:lpstr>
      <vt:lpstr>Présentation PowerPoint</vt:lpstr>
      <vt:lpstr>Présentation PowerPoint</vt:lpstr>
      <vt:lpstr>Merci pour votre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Veille technologique avec Wakelet</dc:title>
  <dc:creator>florent guyard</dc:creator>
  <cp:lastModifiedBy>florent guyard</cp:lastModifiedBy>
  <cp:revision>8</cp:revision>
  <dcterms:created xsi:type="dcterms:W3CDTF">2023-04-24T07:41:08Z</dcterms:created>
  <dcterms:modified xsi:type="dcterms:W3CDTF">2023-04-25T07:55:06Z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